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9" r:id="rId4"/>
    <p:sldId id="267" r:id="rId5"/>
    <p:sldId id="273" r:id="rId6"/>
    <p:sldId id="262" r:id="rId7"/>
    <p:sldId id="268" r:id="rId8"/>
    <p:sldId id="261" r:id="rId9"/>
    <p:sldId id="263" r:id="rId10"/>
    <p:sldId id="264" r:id="rId11"/>
    <p:sldId id="265" r:id="rId12"/>
    <p:sldId id="266" r:id="rId13"/>
    <p:sldId id="271" r:id="rId14"/>
    <p:sldId id="274" r:id="rId15"/>
    <p:sldId id="272" r:id="rId16"/>
    <p:sldId id="270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83" d="100"/>
          <a:sy n="83" d="100"/>
        </p:scale>
        <p:origin x="145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C911C-459E-44B9-93F4-B14323AC28B2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A30EF-D5CF-4E28-9230-7EA79F73B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570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A30EF-D5CF-4E28-9230-7EA79F73B2E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4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17265" y="1484784"/>
            <a:ext cx="828092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«В гостях у сказки»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детей группы раннего возраста от 1,6до 3 лет</a:t>
            </a:r>
          </a:p>
          <a:p>
            <a:pPr algn="ctr"/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692696"/>
            <a:ext cx="847522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«Узнай сказку по иллюстрации».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16134"/>
            <a:ext cx="5184576" cy="42931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96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14:ripple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2079" y="764704"/>
            <a:ext cx="70709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</a:t>
            </a:r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екая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«Кто в теремочке живет? 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95" y="2276872"/>
            <a:ext cx="4706888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6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wipe/>
      </p:transition>
    </mc:Choice>
    <mc:Fallback>
      <p:transition advClick="0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80728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Дидактическая игра «Угадай название сказки».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988905"/>
            <a:ext cx="365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Дидактическая игра «Из какой сказки?»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338736" cy="4365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168352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07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cut/>
      </p:transition>
    </mc:Choice>
    <mc:Fallback>
      <p:transition advClick="0"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48672" cy="3786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923527"/>
            <a:ext cx="42386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Круги </a:t>
            </a:r>
            <a:r>
              <a:rPr lang="ru-RU" sz="2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Луллия</a:t>
            </a:r>
            <a:r>
              <a:rPr lang="ru-RU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по сказкам</a:t>
            </a:r>
            <a:endParaRPr lang="ru-RU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940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14:vortex dir="r"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52" y="908924"/>
            <a:ext cx="3600400" cy="3089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924"/>
            <a:ext cx="3600400" cy="3096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3672408" cy="2195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2561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14:flash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30" y="2060848"/>
            <a:ext cx="374441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53992"/>
            <a:ext cx="3312368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837401"/>
            <a:ext cx="7859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Работа с родителями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82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14:reveal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08720"/>
            <a:ext cx="8136904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Ожидаемый результат: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1. Наличие у детей интереса к художественной литературе ,проявляющееся в познавательной активности.</a:t>
            </a:r>
          </a:p>
          <a:p>
            <a:pPr algn="ctr"/>
            <a:r>
              <a:rPr lang="ru-RU" sz="2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2.Соответственно возрасту ,дети повторяют наиболее интересные ,выразительные отрывки из прочитанной </a:t>
            </a:r>
            <a:r>
              <a:rPr lang="ru-RU" sz="20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сказки,договаривают</a:t>
            </a:r>
            <a:r>
              <a:rPr lang="ru-RU" sz="2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слова и несложные для воспроизведения фразы;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3.Дети с удовольствием и интересом рассказывают содержание сказки с опорой на рисунки  в книге ,на вопросы воспитателя;</a:t>
            </a:r>
          </a:p>
          <a:p>
            <a:pPr algn="ctr"/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4.У родителей появляется интерес к участию в творческих проектах группы.</a:t>
            </a:r>
          </a:p>
        </p:txBody>
      </p:sp>
    </p:spTree>
    <p:extLst>
      <p:ext uri="{BB962C8B-B14F-4D97-AF65-F5344CB8AC3E}">
        <p14:creationId xmlns:p14="http://schemas.microsoft.com/office/powerpoint/2010/main" val="189392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wipe/>
      </p:transition>
    </mc:Choice>
    <mc:Fallback>
      <p:transition advClick="0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087730"/>
            <a:ext cx="68725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99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push dir="u"/>
      </p:transition>
    </mc:Choice>
    <mc:Fallback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0816" y="2967335"/>
            <a:ext cx="662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166703"/>
              </p:ext>
            </p:extLst>
          </p:nvPr>
        </p:nvGraphicFramePr>
        <p:xfrm>
          <a:off x="1506062" y="1556792"/>
          <a:ext cx="6131867" cy="3448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7175"/>
                <a:gridCol w="4604692"/>
              </a:tblGrid>
              <a:tr h="1591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Тема проекта: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«Роль сказки в развитии речи детей младшего дошкольного возраста»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8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Творческое название: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«В гостях у сказки»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8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Типология проекта: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творческий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36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push dir="u"/>
      </p:transition>
    </mc:Choice>
    <mc:Fallback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7686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17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14:ripple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3712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Драматизация сказки «Репка»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99" y="1556792"/>
            <a:ext cx="3888432" cy="4032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3"/>
            <a:ext cx="3822700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66918" y="8367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Рисование. </a:t>
            </a:r>
          </a:p>
          <a:p>
            <a:r>
              <a:rPr lang="ru-RU" dirty="0">
                <a:solidFill>
                  <a:srgbClr val="FF0000"/>
                </a:solidFill>
              </a:rPr>
              <a:t>«Раскрасим репку».</a:t>
            </a:r>
          </a:p>
        </p:txBody>
      </p:sp>
    </p:spTree>
    <p:extLst>
      <p:ext uri="{BB962C8B-B14F-4D97-AF65-F5344CB8AC3E}">
        <p14:creationId xmlns:p14="http://schemas.microsoft.com/office/powerpoint/2010/main" val="193181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14:glitter pattern="hexagon"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52839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05271"/>
            <a:ext cx="338437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528392" cy="24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52935"/>
            <a:ext cx="3384376" cy="2631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4904" y="881548"/>
            <a:ext cx="67153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Драматизация сказки «Репка»</a:t>
            </a:r>
            <a:endParaRPr lang="ru-RU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54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randomBar dir="vert"/>
      </p:transition>
    </mc:Choice>
    <mc:Fallback>
      <p:transition advClick="0" advTm="1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3"/>
                </a:solidFill>
              </a:rPr>
              <a:t>Художественное творчество</a:t>
            </a:r>
          </a:p>
          <a:p>
            <a:r>
              <a:rPr lang="ru-RU" dirty="0">
                <a:solidFill>
                  <a:schemeClr val="accent3"/>
                </a:solidFill>
              </a:rPr>
              <a:t>1. Лепка «Колобок».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9741"/>
            <a:ext cx="3816424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3276"/>
            <a:ext cx="3600400" cy="2951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52" y="4149080"/>
            <a:ext cx="3541713" cy="24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70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pull/>
      </p:transition>
    </mc:Choice>
    <mc:Fallback>
      <p:transition advClick="0" advTm="1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764704"/>
            <a:ext cx="3900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Пальчиковый спектакль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Колобок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8" y="1772816"/>
            <a:ext cx="3538834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39112"/>
            <a:ext cx="2886933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25044"/>
            <a:ext cx="288032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5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14:prism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4572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Лепка. </a:t>
            </a:r>
            <a:endParaRPr lang="ru-RU" dirty="0"/>
          </a:p>
          <a:p>
            <a:r>
              <a:rPr lang="ru-RU" dirty="0"/>
              <a:t>«Палочки для строительства Теремка»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0" y="1628800"/>
            <a:ext cx="4032448" cy="4143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34841"/>
            <a:ext cx="3816424" cy="4137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59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push dir="u"/>
      </p:transition>
    </mc:Choice>
    <mc:Fallback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92696"/>
            <a:ext cx="3089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Рисование «Яйцо».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120008" cy="351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528392" cy="352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04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>
        <p:randomBar dir="vert"/>
      </p:transition>
    </mc:Choice>
    <mc:Fallback>
      <p:transition advClick="0" advTm="1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204</TotalTime>
  <Words>193</Words>
  <Application>Microsoft Office PowerPoint</Application>
  <PresentationFormat>Экран (4:3)</PresentationFormat>
  <Paragraphs>34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Calibri</vt:lpstr>
      <vt:lpstr>Century Gothic</vt:lpstr>
      <vt:lpstr>Times New Roman</vt:lpstr>
      <vt:lpstr>Wingdings 2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Арман Артыкб</dc:creator>
  <cp:lastModifiedBy>Канат Тулеубеков</cp:lastModifiedBy>
  <cp:revision>24</cp:revision>
  <dcterms:created xsi:type="dcterms:W3CDTF">2024-02-06T16:19:09Z</dcterms:created>
  <dcterms:modified xsi:type="dcterms:W3CDTF">2024-04-07T06:54:32Z</dcterms:modified>
</cp:coreProperties>
</file>