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8E83-7E97-4A93-AD03-01BDB99483B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35CE-6B7F-417A-8A82-D93293F5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4941168"/>
            <a:ext cx="5210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sz="3200" dirty="0" smtClean="0">
                <a:solidFill>
                  <a:srgbClr val="FF0000"/>
                </a:solidFill>
              </a:rPr>
              <a:t>Выполнила</a:t>
            </a:r>
            <a:r>
              <a:rPr lang="ru-RU" sz="3200" dirty="0" smtClean="0">
                <a:solidFill>
                  <a:srgbClr val="FF0000"/>
                </a:solidFill>
              </a:rPr>
              <a:t>:  </a:t>
            </a:r>
            <a:r>
              <a:rPr lang="ru-RU" sz="3200" dirty="0" smtClean="0">
                <a:solidFill>
                  <a:srgbClr val="FF0000"/>
                </a:solidFill>
              </a:rPr>
              <a:t>Брага А.Н.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56084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kk-KZ" sz="28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kk-KZ" sz="28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творчество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Раздел</a:t>
            </a:r>
            <a:r>
              <a:rPr lang="kk-KZ" sz="28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lang="kk-KZ" sz="28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Лепка </a:t>
            </a:r>
            <a:endParaRPr lang="ru-RU" sz="2800" b="1" i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i="1" spc="50" dirty="0" smtClean="0">
                <a:ln w="11430"/>
                <a:solidFill>
                  <a:srgbClr val="002060"/>
                </a:solidFill>
                <a:latin typeface="+mj-lt"/>
              </a:rPr>
              <a:t>«</a:t>
            </a:r>
            <a:r>
              <a:rPr lang="ru-RU" sz="2800" b="1" i="1" spc="50" dirty="0" smtClean="0">
                <a:ln w="11430"/>
                <a:solidFill>
                  <a:srgbClr val="002060"/>
                </a:solidFill>
                <a:latin typeface="+mj-lt"/>
              </a:rPr>
              <a:t>Красивая птичка</a:t>
            </a:r>
            <a:r>
              <a:rPr lang="ru-RU" sz="2800" b="1" i="1" spc="50" dirty="0" smtClean="0">
                <a:ln w="11430"/>
                <a:solidFill>
                  <a:srgbClr val="002060"/>
                </a:solidFill>
                <a:latin typeface="+mj-lt"/>
              </a:rPr>
              <a:t>» </a:t>
            </a:r>
            <a:endParaRPr lang="ru-RU" sz="2800" b="1" i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51186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Дят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71612"/>
            <a:ext cx="3929090" cy="39290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86058"/>
            <a:ext cx="4572032" cy="32711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428736"/>
            <a:ext cx="9812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Прикрепите хвостик сзади к туловищу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4643470" cy="33066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1500174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Сделайте заготовки для лепки крыльев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4429156" cy="33248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000109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Сначала прикрепите белые овальные островки ближе к широкой части крыла. Чуть ниже прикрепите несколько белых полосок. Затем стекой нарисуйте ряд продольных полос, чтобы показать рельеф крыла.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5286412" cy="33156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285860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Прикрепите крылья по бокам. Они обязательно должны быть симметричными.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71744"/>
            <a:ext cx="4714908" cy="34947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071546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мордочку прикрепите мелкие точки-глазки. На макушку оденьте красный берет. Прикрепите длинный крепкий клюв.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4857784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5" y="1928802"/>
            <a:ext cx="618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Добавьте маленькие лапки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7"/>
            <a:ext cx="3857652" cy="28958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428737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Дятел из пластилина готов. Статуэтку можно посадить на какую-либо жердочку.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ЗАГАДКА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"Врач</a:t>
            </a:r>
            <a:r>
              <a:rPr lang="ru-RU" sz="2800" i="1" dirty="0" smtClean="0">
                <a:solidFill>
                  <a:srgbClr val="002060"/>
                </a:solidFill>
              </a:rPr>
              <a:t>" для сосен и берёз,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Крепче стали острый нос,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Съест вредителей в коре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И в мороз, и при жаре!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Дят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929090" cy="39290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4" descr="https://fs00.infourok.ru/images/doc/110/12976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7143800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4857784" cy="364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496"/>
            <a:ext cx="3643338" cy="2734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643050"/>
            <a:ext cx="657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Сделайте маленький шарик для головы.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71744"/>
            <a:ext cx="5715040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00010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Подготовьте еще один шарик, но в 2-3 раза большего размера – для туловища.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357430"/>
            <a:ext cx="4857784" cy="36465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071547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Деформируйте обе заготовки и скрепите голову и туловище.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5000660" cy="34227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00010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Налепите тонкие черные лепешки на голову и спинку птички.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pic>
        <p:nvPicPr>
          <p:cNvPr id="3" name="Picture 2" descr="Как слепить дятла из пластилина поэтапно - шаг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5449209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21442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Скрепите несколько черных колбасок для формирования хвостика.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Брага А.Н.</dc:creator>
  <cp:lastModifiedBy>User</cp:lastModifiedBy>
  <cp:revision>8</cp:revision>
  <dcterms:created xsi:type="dcterms:W3CDTF">2017-09-03T14:32:21Z</dcterms:created>
  <dcterms:modified xsi:type="dcterms:W3CDTF">2020-10-21T13:57:38Z</dcterms:modified>
</cp:coreProperties>
</file>